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19" r:id="rId3"/>
    <p:sldId id="32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0000"/>
    <a:srgbClr val="DD0806"/>
    <a:srgbClr val="3399FF"/>
    <a:srgbClr val="CC3300"/>
    <a:srgbClr val="FFFF00"/>
    <a:srgbClr val="00B050"/>
    <a:srgbClr val="FCF305"/>
    <a:srgbClr val="00801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1" d="100"/>
          <a:sy n="111" d="100"/>
        </p:scale>
        <p:origin x="-157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F12899B-F4B7-4F21-84DB-86BEC5A5F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21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Integrated Circuit 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71658-A51E-4168-8915-6CC0F6DC5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3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Integrated Circuit 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E5F8-F9E8-41A2-8750-8834BED80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5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text styles</a:t>
            </a:r>
          </a:p>
          <a:p>
            <a:pPr lvl="1"/>
            <a:r>
              <a:rPr lang="en-US" altLang="sv-SE" smtClean="0"/>
              <a:t>Second level</a:t>
            </a:r>
          </a:p>
          <a:p>
            <a:pPr lvl="2"/>
            <a:r>
              <a:rPr lang="en-US" altLang="sv-SE" smtClean="0"/>
              <a:t>Third level</a:t>
            </a:r>
          </a:p>
          <a:p>
            <a:pPr lvl="3"/>
            <a:r>
              <a:rPr lang="en-US" altLang="sv-SE" smtClean="0"/>
              <a:t>Fourth level</a:t>
            </a:r>
          </a:p>
          <a:p>
            <a:pPr lvl="4"/>
            <a:r>
              <a:rPr lang="en-US" alt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Integrated Circuit Design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C1BA6AA-0A18-44D4-A603-B320BBA0F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180975" y="6165850"/>
            <a:ext cx="8712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Layout templates</a:t>
            </a:r>
            <a:endParaRPr lang="en-US" altLang="sv-SE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v-SE" altLang="sv-SE" dirty="0" err="1" smtClean="0"/>
              <a:t>October</a:t>
            </a:r>
            <a:r>
              <a:rPr lang="sv-SE" altLang="sv-SE" smtClean="0"/>
              <a:t> 3, </a:t>
            </a:r>
            <a:r>
              <a:rPr lang="sv-SE" altLang="sv-SE" dirty="0" smtClean="0"/>
              <a:t>2013</a:t>
            </a:r>
          </a:p>
          <a:p>
            <a:pPr eaLnBrk="1" hangingPunct="1"/>
            <a:r>
              <a:rPr lang="sv-SE" altLang="sv-SE" dirty="0" smtClean="0"/>
              <a:t>Kjell Jeppson</a:t>
            </a:r>
            <a:endParaRPr lang="en-US" alt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Prelab</a:t>
            </a:r>
            <a:r>
              <a:rPr lang="sv-SE" dirty="0" smtClean="0"/>
              <a:t> 3 layout templates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41" name="Rectangle 1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2" name="Rectangle 136"/>
          <p:cNvSpPr>
            <a:spLocks noChangeArrowheads="1"/>
          </p:cNvSpPr>
          <p:nvPr/>
        </p:nvSpPr>
        <p:spPr bwMode="auto">
          <a:xfrm>
            <a:off x="0" y="3381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3" name="Rectangle 137"/>
          <p:cNvSpPr>
            <a:spLocks noChangeArrowheads="1"/>
          </p:cNvSpPr>
          <p:nvPr/>
        </p:nvSpPr>
        <p:spPr bwMode="auto">
          <a:xfrm>
            <a:off x="0" y="6319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217"/>
          <p:cNvSpPr>
            <a:spLocks noChangeAspect="1"/>
          </p:cNvSpPr>
          <p:nvPr/>
        </p:nvSpPr>
        <p:spPr>
          <a:xfrm>
            <a:off x="898429" y="1773048"/>
            <a:ext cx="3106069" cy="18543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19" name="Rectangle 218"/>
          <p:cNvSpPr/>
          <p:nvPr/>
        </p:nvSpPr>
        <p:spPr>
          <a:xfrm>
            <a:off x="784129" y="1773048"/>
            <a:ext cx="3336925" cy="1851117"/>
          </a:xfrm>
          <a:prstGeom prst="rect">
            <a:avLst/>
          </a:prstGeom>
          <a:noFill/>
          <a:ln w="6350">
            <a:solidFill>
              <a:schemeClr val="tx1"/>
            </a:solidFill>
            <a:prstDash val="lg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0" name="Rectangle 219"/>
          <p:cNvSpPr/>
          <p:nvPr/>
        </p:nvSpPr>
        <p:spPr>
          <a:xfrm>
            <a:off x="784129" y="3630326"/>
            <a:ext cx="3336925" cy="1586605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1" name="Rectangle 220"/>
          <p:cNvSpPr/>
          <p:nvPr/>
        </p:nvSpPr>
        <p:spPr>
          <a:xfrm>
            <a:off x="1041304" y="4325614"/>
            <a:ext cx="2074443" cy="33029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2" name="Rectangle 221"/>
          <p:cNvSpPr/>
          <p:nvPr/>
        </p:nvSpPr>
        <p:spPr>
          <a:xfrm>
            <a:off x="1041304" y="2192126"/>
            <a:ext cx="2074443" cy="488903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3" name="Rectangle 222"/>
          <p:cNvSpPr/>
          <p:nvPr/>
        </p:nvSpPr>
        <p:spPr>
          <a:xfrm>
            <a:off x="1269904" y="2020684"/>
            <a:ext cx="118800" cy="287985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4" name="Rectangle 223"/>
          <p:cNvSpPr/>
          <p:nvPr/>
        </p:nvSpPr>
        <p:spPr>
          <a:xfrm>
            <a:off x="1641379" y="2020684"/>
            <a:ext cx="118800" cy="287985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5" name="Rectangle 224"/>
          <p:cNvSpPr/>
          <p:nvPr/>
        </p:nvSpPr>
        <p:spPr>
          <a:xfrm>
            <a:off x="1460404" y="2249273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6" name="Rectangle 225"/>
          <p:cNvSpPr/>
          <p:nvPr/>
        </p:nvSpPr>
        <p:spPr>
          <a:xfrm>
            <a:off x="1460404" y="248738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7" name="Rectangle 226"/>
          <p:cNvSpPr/>
          <p:nvPr/>
        </p:nvSpPr>
        <p:spPr>
          <a:xfrm>
            <a:off x="1460404" y="44113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8" name="Rectangle 227"/>
          <p:cNvSpPr/>
          <p:nvPr/>
        </p:nvSpPr>
        <p:spPr>
          <a:xfrm>
            <a:off x="1069879" y="2249273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29" name="Rectangle 228"/>
          <p:cNvSpPr/>
          <p:nvPr/>
        </p:nvSpPr>
        <p:spPr>
          <a:xfrm>
            <a:off x="1069879" y="248738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0" name="Rectangle 229"/>
          <p:cNvSpPr/>
          <p:nvPr/>
        </p:nvSpPr>
        <p:spPr>
          <a:xfrm>
            <a:off x="1069879" y="44113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1" name="Rectangle 230"/>
          <p:cNvSpPr/>
          <p:nvPr/>
        </p:nvSpPr>
        <p:spPr>
          <a:xfrm>
            <a:off x="2031904" y="2020684"/>
            <a:ext cx="118800" cy="287985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2" name="Rectangle 231"/>
          <p:cNvSpPr/>
          <p:nvPr/>
        </p:nvSpPr>
        <p:spPr>
          <a:xfrm>
            <a:off x="1850929" y="2249273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3" name="Rectangle 232"/>
          <p:cNvSpPr/>
          <p:nvPr/>
        </p:nvSpPr>
        <p:spPr>
          <a:xfrm>
            <a:off x="1850929" y="248738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4" name="Rectangle 233"/>
          <p:cNvSpPr/>
          <p:nvPr/>
        </p:nvSpPr>
        <p:spPr>
          <a:xfrm>
            <a:off x="1850929" y="44113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5" name="Rectangle 234"/>
          <p:cNvSpPr/>
          <p:nvPr/>
        </p:nvSpPr>
        <p:spPr>
          <a:xfrm>
            <a:off x="2403379" y="2020684"/>
            <a:ext cx="118800" cy="287985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6" name="Rectangle 235"/>
          <p:cNvSpPr/>
          <p:nvPr/>
        </p:nvSpPr>
        <p:spPr>
          <a:xfrm>
            <a:off x="2222404" y="2249273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7" name="Rectangle 236"/>
          <p:cNvSpPr/>
          <p:nvPr/>
        </p:nvSpPr>
        <p:spPr>
          <a:xfrm>
            <a:off x="2222404" y="248738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8" name="Rectangle 237"/>
          <p:cNvSpPr/>
          <p:nvPr/>
        </p:nvSpPr>
        <p:spPr>
          <a:xfrm>
            <a:off x="2222404" y="44113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39" name="Rectangle 238"/>
          <p:cNvSpPr/>
          <p:nvPr/>
        </p:nvSpPr>
        <p:spPr>
          <a:xfrm>
            <a:off x="2784379" y="2020684"/>
            <a:ext cx="118800" cy="287985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0" name="Rectangle 239"/>
          <p:cNvSpPr/>
          <p:nvPr/>
        </p:nvSpPr>
        <p:spPr>
          <a:xfrm>
            <a:off x="2603404" y="2249273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1" name="Rectangle 240"/>
          <p:cNvSpPr/>
          <p:nvPr/>
        </p:nvSpPr>
        <p:spPr>
          <a:xfrm>
            <a:off x="2603404" y="248738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2" name="Rectangle 241"/>
          <p:cNvSpPr/>
          <p:nvPr/>
        </p:nvSpPr>
        <p:spPr>
          <a:xfrm>
            <a:off x="2603404" y="44113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3" name="Rectangle 242"/>
          <p:cNvSpPr/>
          <p:nvPr/>
        </p:nvSpPr>
        <p:spPr>
          <a:xfrm>
            <a:off x="2974879" y="2249273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4" name="Rectangle 243"/>
          <p:cNvSpPr/>
          <p:nvPr/>
        </p:nvSpPr>
        <p:spPr>
          <a:xfrm>
            <a:off x="2974879" y="248738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5" name="Rectangle 244"/>
          <p:cNvSpPr/>
          <p:nvPr/>
        </p:nvSpPr>
        <p:spPr>
          <a:xfrm>
            <a:off x="2974879" y="44113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grpSp>
        <p:nvGrpSpPr>
          <p:cNvPr id="246" name="Group 245"/>
          <p:cNvGrpSpPr/>
          <p:nvPr/>
        </p:nvGrpSpPr>
        <p:grpSpPr>
          <a:xfrm>
            <a:off x="3317779" y="2201650"/>
            <a:ext cx="541930" cy="2535180"/>
            <a:chOff x="0" y="51856"/>
            <a:chExt cx="1025525" cy="3450804"/>
          </a:xfrm>
        </p:grpSpPr>
        <p:sp>
          <p:nvSpPr>
            <p:cNvPr id="280" name="Rectangle 279"/>
            <p:cNvSpPr/>
            <p:nvPr/>
          </p:nvSpPr>
          <p:spPr>
            <a:xfrm>
              <a:off x="0" y="51856"/>
              <a:ext cx="1025525" cy="1385570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0" y="2600325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sp>
        <p:nvSpPr>
          <p:cNvPr id="247" name="Rectangle 246"/>
          <p:cNvSpPr/>
          <p:nvPr/>
        </p:nvSpPr>
        <p:spPr>
          <a:xfrm>
            <a:off x="3527329" y="2020684"/>
            <a:ext cx="118800" cy="287985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8" name="Rectangle 247"/>
          <p:cNvSpPr/>
          <p:nvPr/>
        </p:nvSpPr>
        <p:spPr>
          <a:xfrm>
            <a:off x="3355879" y="2496910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49" name="Rectangle 248"/>
          <p:cNvSpPr/>
          <p:nvPr/>
        </p:nvSpPr>
        <p:spPr>
          <a:xfrm>
            <a:off x="3355879" y="2735022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0" name="Rectangle 249"/>
          <p:cNvSpPr/>
          <p:nvPr/>
        </p:nvSpPr>
        <p:spPr>
          <a:xfrm>
            <a:off x="3355879" y="4163698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1" name="Rectangle 250"/>
          <p:cNvSpPr/>
          <p:nvPr/>
        </p:nvSpPr>
        <p:spPr>
          <a:xfrm>
            <a:off x="3355879" y="29731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2" name="Rectangle 251"/>
          <p:cNvSpPr/>
          <p:nvPr/>
        </p:nvSpPr>
        <p:spPr>
          <a:xfrm>
            <a:off x="3355879" y="4420859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3" name="Rectangle 252"/>
          <p:cNvSpPr/>
          <p:nvPr/>
        </p:nvSpPr>
        <p:spPr>
          <a:xfrm>
            <a:off x="3708304" y="2496910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4" name="Rectangle 253"/>
          <p:cNvSpPr/>
          <p:nvPr/>
        </p:nvSpPr>
        <p:spPr>
          <a:xfrm>
            <a:off x="3708304" y="2735022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5" name="Rectangle 254"/>
          <p:cNvSpPr/>
          <p:nvPr/>
        </p:nvSpPr>
        <p:spPr>
          <a:xfrm>
            <a:off x="3708304" y="4163698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6" name="Rectangle 255"/>
          <p:cNvSpPr/>
          <p:nvPr/>
        </p:nvSpPr>
        <p:spPr>
          <a:xfrm>
            <a:off x="3708304" y="2973135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57" name="Rectangle 256"/>
          <p:cNvSpPr/>
          <p:nvPr/>
        </p:nvSpPr>
        <p:spPr>
          <a:xfrm>
            <a:off x="3708304" y="4420859"/>
            <a:ext cx="118926" cy="118961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grpSp>
        <p:nvGrpSpPr>
          <p:cNvPr id="258" name="Group 257"/>
          <p:cNvGrpSpPr/>
          <p:nvPr/>
        </p:nvGrpSpPr>
        <p:grpSpPr>
          <a:xfrm>
            <a:off x="1391771" y="3691062"/>
            <a:ext cx="158568" cy="158614"/>
            <a:chOff x="0" y="0"/>
            <a:chExt cx="215900" cy="215900"/>
          </a:xfrm>
        </p:grpSpPr>
        <p:sp>
          <p:nvSpPr>
            <p:cNvPr id="278" name="Rectangle 277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259" name="Group 258"/>
          <p:cNvGrpSpPr/>
          <p:nvPr/>
        </p:nvGrpSpPr>
        <p:grpSpPr>
          <a:xfrm>
            <a:off x="1603279" y="3272307"/>
            <a:ext cx="158568" cy="158616"/>
            <a:chOff x="0" y="-661105"/>
            <a:chExt cx="215900" cy="215903"/>
          </a:xfrm>
        </p:grpSpPr>
        <p:sp>
          <p:nvSpPr>
            <p:cNvPr id="276" name="Rectangle 275"/>
            <p:cNvSpPr/>
            <p:nvPr/>
          </p:nvSpPr>
          <p:spPr>
            <a:xfrm>
              <a:off x="0" y="-661105"/>
              <a:ext cx="215900" cy="215903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28575" y="-632537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1984279" y="3691061"/>
            <a:ext cx="158568" cy="158616"/>
            <a:chOff x="0" y="-661105"/>
            <a:chExt cx="215900" cy="215903"/>
          </a:xfrm>
        </p:grpSpPr>
        <p:sp>
          <p:nvSpPr>
            <p:cNvPr id="274" name="Rectangle 273"/>
            <p:cNvSpPr/>
            <p:nvPr/>
          </p:nvSpPr>
          <p:spPr>
            <a:xfrm>
              <a:off x="0" y="-661105"/>
              <a:ext cx="215900" cy="215903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28575" y="-632537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2270029" y="3272308"/>
            <a:ext cx="158568" cy="158614"/>
            <a:chOff x="0" y="-12963"/>
            <a:chExt cx="215900" cy="215900"/>
          </a:xfrm>
        </p:grpSpPr>
        <p:sp>
          <p:nvSpPr>
            <p:cNvPr id="272" name="Rectangle 271"/>
            <p:cNvSpPr/>
            <p:nvPr/>
          </p:nvSpPr>
          <p:spPr>
            <a:xfrm>
              <a:off x="0" y="-12963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28575" y="15612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2746279" y="3691062"/>
            <a:ext cx="158568" cy="158614"/>
            <a:chOff x="0" y="0"/>
            <a:chExt cx="215900" cy="215900"/>
          </a:xfrm>
        </p:grpSpPr>
        <p:sp>
          <p:nvSpPr>
            <p:cNvPr id="270" name="Rectangle 269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3479704" y="3691062"/>
            <a:ext cx="158568" cy="158614"/>
            <a:chOff x="0" y="0"/>
            <a:chExt cx="215900" cy="215900"/>
          </a:xfrm>
        </p:grpSpPr>
        <p:sp>
          <p:nvSpPr>
            <p:cNvPr id="268" name="Rectangle 267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sp>
        <p:nvSpPr>
          <p:cNvPr id="264" name="Rectangle 263"/>
          <p:cNvSpPr/>
          <p:nvPr/>
        </p:nvSpPr>
        <p:spPr>
          <a:xfrm>
            <a:off x="784129" y="4735168"/>
            <a:ext cx="3336925" cy="555149"/>
          </a:xfrm>
          <a:prstGeom prst="rect">
            <a:avLst/>
          </a:prstGeom>
          <a:solidFill>
            <a:srgbClr val="558ED5">
              <a:alpha val="69804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65" name="Rectangle 264"/>
          <p:cNvSpPr/>
          <p:nvPr/>
        </p:nvSpPr>
        <p:spPr>
          <a:xfrm>
            <a:off x="3355879" y="2249273"/>
            <a:ext cx="118745" cy="118739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66" name="Rectangle 265"/>
          <p:cNvSpPr/>
          <p:nvPr/>
        </p:nvSpPr>
        <p:spPr>
          <a:xfrm>
            <a:off x="3708304" y="2249273"/>
            <a:ext cx="118745" cy="118739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67" name="Rectangle 266"/>
          <p:cNvSpPr/>
          <p:nvPr/>
        </p:nvSpPr>
        <p:spPr>
          <a:xfrm>
            <a:off x="784129" y="1687327"/>
            <a:ext cx="3336925" cy="554961"/>
          </a:xfrm>
          <a:prstGeom prst="rect">
            <a:avLst/>
          </a:prstGeom>
          <a:solidFill>
            <a:srgbClr val="558ED5">
              <a:alpha val="69804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83" name="Rectangle 282"/>
          <p:cNvSpPr>
            <a:spLocks noChangeAspect="1"/>
          </p:cNvSpPr>
          <p:nvPr/>
        </p:nvSpPr>
        <p:spPr>
          <a:xfrm>
            <a:off x="4623002" y="1763521"/>
            <a:ext cx="3653892" cy="18545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grpSp>
        <p:nvGrpSpPr>
          <p:cNvPr id="284" name="Group 283"/>
          <p:cNvGrpSpPr/>
          <p:nvPr/>
        </p:nvGrpSpPr>
        <p:grpSpPr>
          <a:xfrm>
            <a:off x="6318452" y="2173067"/>
            <a:ext cx="1098968" cy="2459356"/>
            <a:chOff x="0" y="-201264"/>
            <a:chExt cx="2824480" cy="3347205"/>
          </a:xfrm>
        </p:grpSpPr>
        <p:sp>
          <p:nvSpPr>
            <p:cNvPr id="353" name="Rectangle 352"/>
            <p:cNvSpPr/>
            <p:nvPr/>
          </p:nvSpPr>
          <p:spPr>
            <a:xfrm>
              <a:off x="0" y="2696362"/>
              <a:ext cx="2824480" cy="449579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0" y="-201264"/>
              <a:ext cx="2824480" cy="665480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sp>
        <p:nvSpPr>
          <p:cNvPr id="285" name="Rectangle 284"/>
          <p:cNvSpPr/>
          <p:nvPr/>
        </p:nvSpPr>
        <p:spPr>
          <a:xfrm>
            <a:off x="4499177" y="1763521"/>
            <a:ext cx="3905885" cy="1851332"/>
          </a:xfrm>
          <a:prstGeom prst="rect">
            <a:avLst/>
          </a:prstGeom>
          <a:noFill/>
          <a:ln w="6350">
            <a:solidFill>
              <a:schemeClr val="tx1"/>
            </a:solidFill>
            <a:prstDash val="lg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86" name="Rectangle 285"/>
          <p:cNvSpPr/>
          <p:nvPr/>
        </p:nvSpPr>
        <p:spPr>
          <a:xfrm>
            <a:off x="4499177" y="3620761"/>
            <a:ext cx="3905885" cy="1586789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grpSp>
        <p:nvGrpSpPr>
          <p:cNvPr id="287" name="Group 286"/>
          <p:cNvGrpSpPr/>
          <p:nvPr/>
        </p:nvGrpSpPr>
        <p:grpSpPr>
          <a:xfrm>
            <a:off x="4746827" y="2182591"/>
            <a:ext cx="1392959" cy="2453053"/>
            <a:chOff x="0" y="-192686"/>
            <a:chExt cx="2824480" cy="3338625"/>
          </a:xfrm>
        </p:grpSpPr>
        <p:sp>
          <p:nvSpPr>
            <p:cNvPr id="351" name="Rectangle 350"/>
            <p:cNvSpPr/>
            <p:nvPr/>
          </p:nvSpPr>
          <p:spPr>
            <a:xfrm>
              <a:off x="0" y="2696360"/>
              <a:ext cx="2824480" cy="449579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0" y="-192686"/>
              <a:ext cx="2824480" cy="665480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sp>
        <p:nvSpPr>
          <p:cNvPr id="288" name="Rectangle 287"/>
          <p:cNvSpPr/>
          <p:nvPr/>
        </p:nvSpPr>
        <p:spPr>
          <a:xfrm>
            <a:off x="4975427" y="2030202"/>
            <a:ext cx="118800" cy="287979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89" name="Rectangle 288"/>
          <p:cNvSpPr/>
          <p:nvPr/>
        </p:nvSpPr>
        <p:spPr>
          <a:xfrm>
            <a:off x="5356427" y="2030202"/>
            <a:ext cx="118800" cy="287979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0" name="Rectangle 289"/>
          <p:cNvSpPr/>
          <p:nvPr/>
        </p:nvSpPr>
        <p:spPr>
          <a:xfrm>
            <a:off x="5175452" y="2249261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1" name="Rectangle 290"/>
          <p:cNvSpPr/>
          <p:nvPr/>
        </p:nvSpPr>
        <p:spPr>
          <a:xfrm>
            <a:off x="5175452" y="2487369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2" name="Rectangle 291"/>
          <p:cNvSpPr/>
          <p:nvPr/>
        </p:nvSpPr>
        <p:spPr>
          <a:xfrm>
            <a:off x="5175452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3" name="Rectangle 292"/>
          <p:cNvSpPr/>
          <p:nvPr/>
        </p:nvSpPr>
        <p:spPr>
          <a:xfrm>
            <a:off x="4775402" y="2249261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4" name="Rectangle 293"/>
          <p:cNvSpPr/>
          <p:nvPr/>
        </p:nvSpPr>
        <p:spPr>
          <a:xfrm>
            <a:off x="4775402" y="2487369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5" name="Rectangle 294"/>
          <p:cNvSpPr/>
          <p:nvPr/>
        </p:nvSpPr>
        <p:spPr>
          <a:xfrm>
            <a:off x="4775402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6" name="Rectangle 295"/>
          <p:cNvSpPr/>
          <p:nvPr/>
        </p:nvSpPr>
        <p:spPr>
          <a:xfrm>
            <a:off x="5737427" y="2030202"/>
            <a:ext cx="118800" cy="287979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7" name="Rectangle 296"/>
          <p:cNvSpPr/>
          <p:nvPr/>
        </p:nvSpPr>
        <p:spPr>
          <a:xfrm>
            <a:off x="5556452" y="2249261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8" name="Rectangle 297"/>
          <p:cNvSpPr/>
          <p:nvPr/>
        </p:nvSpPr>
        <p:spPr>
          <a:xfrm>
            <a:off x="5556452" y="2487369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299" name="Rectangle 298"/>
          <p:cNvSpPr/>
          <p:nvPr/>
        </p:nvSpPr>
        <p:spPr>
          <a:xfrm>
            <a:off x="5556452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0" name="Rectangle 299"/>
          <p:cNvSpPr/>
          <p:nvPr/>
        </p:nvSpPr>
        <p:spPr>
          <a:xfrm>
            <a:off x="6632777" y="2030202"/>
            <a:ext cx="118800" cy="287979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1" name="Rectangle 300"/>
          <p:cNvSpPr/>
          <p:nvPr/>
        </p:nvSpPr>
        <p:spPr>
          <a:xfrm>
            <a:off x="5937452" y="2249261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2" name="Rectangle 301"/>
          <p:cNvSpPr/>
          <p:nvPr/>
        </p:nvSpPr>
        <p:spPr>
          <a:xfrm>
            <a:off x="5937452" y="2487369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3" name="Rectangle 302"/>
          <p:cNvSpPr/>
          <p:nvPr/>
        </p:nvSpPr>
        <p:spPr>
          <a:xfrm>
            <a:off x="5937452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4" name="Rectangle 303"/>
          <p:cNvSpPr/>
          <p:nvPr/>
        </p:nvSpPr>
        <p:spPr>
          <a:xfrm>
            <a:off x="7013777" y="2030202"/>
            <a:ext cx="118800" cy="287979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5" name="Rectangle 304"/>
          <p:cNvSpPr/>
          <p:nvPr/>
        </p:nvSpPr>
        <p:spPr>
          <a:xfrm>
            <a:off x="6832802" y="2239737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6" name="Rectangle 305"/>
          <p:cNvSpPr/>
          <p:nvPr/>
        </p:nvSpPr>
        <p:spPr>
          <a:xfrm>
            <a:off x="6832802" y="2477844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7" name="Rectangle 306"/>
          <p:cNvSpPr/>
          <p:nvPr/>
        </p:nvSpPr>
        <p:spPr>
          <a:xfrm>
            <a:off x="6832802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8" name="Rectangle 307"/>
          <p:cNvSpPr/>
          <p:nvPr/>
        </p:nvSpPr>
        <p:spPr>
          <a:xfrm>
            <a:off x="7204277" y="2239737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09" name="Rectangle 308"/>
          <p:cNvSpPr/>
          <p:nvPr/>
        </p:nvSpPr>
        <p:spPr>
          <a:xfrm>
            <a:off x="7204277" y="2477844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10" name="Rectangle 309"/>
          <p:cNvSpPr/>
          <p:nvPr/>
        </p:nvSpPr>
        <p:spPr>
          <a:xfrm>
            <a:off x="7204277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grpSp>
        <p:nvGrpSpPr>
          <p:cNvPr id="311" name="Group 310"/>
          <p:cNvGrpSpPr/>
          <p:nvPr/>
        </p:nvGrpSpPr>
        <p:grpSpPr>
          <a:xfrm>
            <a:off x="5089727" y="3754101"/>
            <a:ext cx="158662" cy="158632"/>
            <a:chOff x="0" y="0"/>
            <a:chExt cx="215900" cy="215900"/>
          </a:xfrm>
        </p:grpSpPr>
        <p:sp>
          <p:nvSpPr>
            <p:cNvPr id="349" name="Rectangle 348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312" name="Group 311"/>
          <p:cNvGrpSpPr/>
          <p:nvPr/>
        </p:nvGrpSpPr>
        <p:grpSpPr>
          <a:xfrm>
            <a:off x="5308802" y="3274636"/>
            <a:ext cx="158662" cy="158634"/>
            <a:chOff x="0" y="-661105"/>
            <a:chExt cx="215900" cy="215903"/>
          </a:xfrm>
        </p:grpSpPr>
        <p:sp>
          <p:nvSpPr>
            <p:cNvPr id="347" name="Rectangle 346"/>
            <p:cNvSpPr/>
            <p:nvPr/>
          </p:nvSpPr>
          <p:spPr>
            <a:xfrm>
              <a:off x="0" y="-661105"/>
              <a:ext cx="215900" cy="215903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28574" y="-632537"/>
              <a:ext cx="161926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313" name="Group 312"/>
          <p:cNvGrpSpPr/>
          <p:nvPr/>
        </p:nvGrpSpPr>
        <p:grpSpPr>
          <a:xfrm>
            <a:off x="5699327" y="3274636"/>
            <a:ext cx="158662" cy="158634"/>
            <a:chOff x="0" y="-661105"/>
            <a:chExt cx="215900" cy="215903"/>
          </a:xfrm>
        </p:grpSpPr>
        <p:sp>
          <p:nvSpPr>
            <p:cNvPr id="345" name="Rectangle 344"/>
            <p:cNvSpPr/>
            <p:nvPr/>
          </p:nvSpPr>
          <p:spPr>
            <a:xfrm>
              <a:off x="0" y="-661105"/>
              <a:ext cx="215900" cy="215903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28574" y="-632537"/>
              <a:ext cx="161926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6499427" y="3773150"/>
            <a:ext cx="158662" cy="158632"/>
            <a:chOff x="0" y="0"/>
            <a:chExt cx="215900" cy="215900"/>
          </a:xfrm>
        </p:grpSpPr>
        <p:sp>
          <p:nvSpPr>
            <p:cNvPr id="343" name="Rectangle 342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315" name="Group 314"/>
          <p:cNvGrpSpPr/>
          <p:nvPr/>
        </p:nvGrpSpPr>
        <p:grpSpPr>
          <a:xfrm>
            <a:off x="6966152" y="3773150"/>
            <a:ext cx="158662" cy="158632"/>
            <a:chOff x="0" y="0"/>
            <a:chExt cx="215900" cy="215900"/>
          </a:xfrm>
        </p:grpSpPr>
        <p:sp>
          <p:nvSpPr>
            <p:cNvPr id="341" name="Rectangle 340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42" name="Rectangle 341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grpSp>
        <p:nvGrpSpPr>
          <p:cNvPr id="324" name="Group 323"/>
          <p:cNvGrpSpPr/>
          <p:nvPr/>
        </p:nvGrpSpPr>
        <p:grpSpPr>
          <a:xfrm>
            <a:off x="7604327" y="2162014"/>
            <a:ext cx="542251" cy="2564050"/>
            <a:chOff x="0" y="12963"/>
            <a:chExt cx="1025525" cy="3489697"/>
          </a:xfrm>
        </p:grpSpPr>
        <p:sp>
          <p:nvSpPr>
            <p:cNvPr id="339" name="Rectangle 338"/>
            <p:cNvSpPr/>
            <p:nvPr/>
          </p:nvSpPr>
          <p:spPr>
            <a:xfrm>
              <a:off x="0" y="12963"/>
              <a:ext cx="1025525" cy="1385570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40" name="Rectangle 339"/>
            <p:cNvSpPr/>
            <p:nvPr/>
          </p:nvSpPr>
          <p:spPr>
            <a:xfrm>
              <a:off x="0" y="2600325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sp>
        <p:nvSpPr>
          <p:cNvPr id="325" name="Rectangle 324"/>
          <p:cNvSpPr/>
          <p:nvPr/>
        </p:nvSpPr>
        <p:spPr>
          <a:xfrm>
            <a:off x="7814321" y="2040996"/>
            <a:ext cx="118800" cy="287979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6" name="Rectangle 325"/>
          <p:cNvSpPr/>
          <p:nvPr/>
        </p:nvSpPr>
        <p:spPr>
          <a:xfrm>
            <a:off x="7639326" y="2485680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7" name="Rectangle 326"/>
          <p:cNvSpPr/>
          <p:nvPr/>
        </p:nvSpPr>
        <p:spPr>
          <a:xfrm>
            <a:off x="7639326" y="2733153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8" name="Rectangle 327"/>
          <p:cNvSpPr/>
          <p:nvPr/>
        </p:nvSpPr>
        <p:spPr>
          <a:xfrm>
            <a:off x="7639326" y="4154054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9" name="Rectangle 328"/>
          <p:cNvSpPr/>
          <p:nvPr/>
        </p:nvSpPr>
        <p:spPr>
          <a:xfrm>
            <a:off x="7639326" y="2971102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30" name="Rectangle 329"/>
          <p:cNvSpPr/>
          <p:nvPr/>
        </p:nvSpPr>
        <p:spPr>
          <a:xfrm>
            <a:off x="7639326" y="4392003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31" name="Rectangle 330"/>
          <p:cNvSpPr/>
          <p:nvPr/>
        </p:nvSpPr>
        <p:spPr>
          <a:xfrm>
            <a:off x="7996316" y="2485680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32" name="Rectangle 331"/>
          <p:cNvSpPr/>
          <p:nvPr/>
        </p:nvSpPr>
        <p:spPr>
          <a:xfrm>
            <a:off x="7996316" y="2733153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33" name="Rectangle 332"/>
          <p:cNvSpPr/>
          <p:nvPr/>
        </p:nvSpPr>
        <p:spPr>
          <a:xfrm>
            <a:off x="7996316" y="4154054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34" name="Rectangle 333"/>
          <p:cNvSpPr/>
          <p:nvPr/>
        </p:nvSpPr>
        <p:spPr>
          <a:xfrm>
            <a:off x="7996316" y="2971102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35" name="Rectangle 334"/>
          <p:cNvSpPr/>
          <p:nvPr/>
        </p:nvSpPr>
        <p:spPr>
          <a:xfrm>
            <a:off x="7996316" y="4392003"/>
            <a:ext cx="118997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grpSp>
        <p:nvGrpSpPr>
          <p:cNvPr id="336" name="Group 335"/>
          <p:cNvGrpSpPr/>
          <p:nvPr/>
        </p:nvGrpSpPr>
        <p:grpSpPr>
          <a:xfrm>
            <a:off x="7772322" y="3773150"/>
            <a:ext cx="158662" cy="158632"/>
            <a:chOff x="0" y="0"/>
            <a:chExt cx="215900" cy="215900"/>
          </a:xfrm>
        </p:grpSpPr>
        <p:sp>
          <p:nvSpPr>
            <p:cNvPr id="337" name="Rectangle 336"/>
            <p:cNvSpPr/>
            <p:nvPr/>
          </p:nvSpPr>
          <p:spPr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  <p:sp>
          <p:nvSpPr>
            <p:cNvPr id="338" name="Rectangle 337"/>
            <p:cNvSpPr/>
            <p:nvPr/>
          </p:nvSpPr>
          <p:spPr>
            <a:xfrm>
              <a:off x="28575" y="28575"/>
              <a:ext cx="161925" cy="1619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/>
            </a:p>
          </p:txBody>
        </p:sp>
      </p:grpSp>
      <p:sp>
        <p:nvSpPr>
          <p:cNvPr id="317" name="Rectangle 316"/>
          <p:cNvSpPr/>
          <p:nvPr/>
        </p:nvSpPr>
        <p:spPr>
          <a:xfrm>
            <a:off x="4499177" y="4735105"/>
            <a:ext cx="3905885" cy="555212"/>
          </a:xfrm>
          <a:prstGeom prst="rect">
            <a:avLst/>
          </a:prstGeom>
          <a:solidFill>
            <a:srgbClr val="558ED5">
              <a:alpha val="69804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18" name="Rectangle 317"/>
          <p:cNvSpPr/>
          <p:nvPr/>
        </p:nvSpPr>
        <p:spPr>
          <a:xfrm>
            <a:off x="6423227" y="2239737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19" name="Rectangle 318"/>
          <p:cNvSpPr/>
          <p:nvPr/>
        </p:nvSpPr>
        <p:spPr>
          <a:xfrm>
            <a:off x="6423227" y="2477844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0" name="Rectangle 319"/>
          <p:cNvSpPr/>
          <p:nvPr/>
        </p:nvSpPr>
        <p:spPr>
          <a:xfrm>
            <a:off x="6423227" y="4392230"/>
            <a:ext cx="118996" cy="11897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1" name="Rectangle 320"/>
          <p:cNvSpPr/>
          <p:nvPr/>
        </p:nvSpPr>
        <p:spPr>
          <a:xfrm>
            <a:off x="4499177" y="1687327"/>
            <a:ext cx="3905885" cy="555212"/>
          </a:xfrm>
          <a:prstGeom prst="rect">
            <a:avLst/>
          </a:prstGeom>
          <a:solidFill>
            <a:srgbClr val="558ED5">
              <a:alpha val="69804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2" name="Rectangle 321"/>
          <p:cNvSpPr/>
          <p:nvPr/>
        </p:nvSpPr>
        <p:spPr>
          <a:xfrm>
            <a:off x="7632902" y="2249261"/>
            <a:ext cx="118745" cy="118736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  <p:sp>
        <p:nvSpPr>
          <p:cNvPr id="323" name="Rectangle 322"/>
          <p:cNvSpPr/>
          <p:nvPr/>
        </p:nvSpPr>
        <p:spPr>
          <a:xfrm>
            <a:off x="7985327" y="2249261"/>
            <a:ext cx="118745" cy="118736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62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Prelab</a:t>
            </a:r>
            <a:r>
              <a:rPr lang="sv-SE" dirty="0" smtClean="0"/>
              <a:t> 3 layout templates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41" name="Rectangle 1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2" name="Rectangle 136"/>
          <p:cNvSpPr>
            <a:spLocks noChangeArrowheads="1"/>
          </p:cNvSpPr>
          <p:nvPr/>
        </p:nvSpPr>
        <p:spPr bwMode="auto">
          <a:xfrm>
            <a:off x="0" y="3381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3" name="Rectangle 137"/>
          <p:cNvSpPr>
            <a:spLocks noChangeArrowheads="1"/>
          </p:cNvSpPr>
          <p:nvPr/>
        </p:nvSpPr>
        <p:spPr bwMode="auto">
          <a:xfrm>
            <a:off x="0" y="6319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35" y="1687327"/>
            <a:ext cx="3515702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447" y="1687327"/>
            <a:ext cx="4071367" cy="3574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37705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14300">
          <a:solidFill>
            <a:srgbClr val="DD0806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>
        <a:defPPr>
          <a:defRPr/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26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Layout templates</vt:lpstr>
      <vt:lpstr>Prelab 3 layout templates</vt:lpstr>
      <vt:lpstr>Prelab 3 layout templates</vt:lpstr>
    </vt:vector>
  </TitlesOfParts>
  <Company>Chalmers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of CMOS Circuits</dc:title>
  <dc:creator>Jeppson</dc:creator>
  <cp:lastModifiedBy>Kjell Jeppson</cp:lastModifiedBy>
  <cp:revision>107</cp:revision>
  <dcterms:created xsi:type="dcterms:W3CDTF">2007-09-19T16:23:52Z</dcterms:created>
  <dcterms:modified xsi:type="dcterms:W3CDTF">2013-10-03T15:18:35Z</dcterms:modified>
</cp:coreProperties>
</file>